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9" r:id="rId15"/>
    <p:sldId id="272" r:id="rId16"/>
    <p:sldId id="267" r:id="rId17"/>
    <p:sldId id="273" r:id="rId18"/>
    <p:sldId id="274" r:id="rId19"/>
    <p:sldId id="275" r:id="rId20"/>
    <p:sldId id="276" r:id="rId21"/>
  </p:sldIdLst>
  <p:sldSz cx="24384000" cy="13716000"/>
  <p:notesSz cx="6858000" cy="9144000"/>
  <p:embeddedFontLs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ndardabschnitt" id="{088D76B9-29DE-46B2-9A80-C605009CE66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77"/>
            <p14:sldId id="278"/>
            <p14:sldId id="266"/>
            <p14:sldId id="269"/>
            <p14:sldId id="272"/>
            <p14:sldId id="267"/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62" autoAdjust="0"/>
    <p:restoredTop sz="94660"/>
  </p:normalViewPr>
  <p:slideViewPr>
    <p:cSldViewPr snapToGrid="0">
      <p:cViewPr varScale="1">
        <p:scale>
          <a:sx n="53" d="100"/>
          <a:sy n="53" d="100"/>
        </p:scale>
        <p:origin x="9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Umsetzung mit WPF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7" name="Google Shape;216;p29">
            <a:extLst>
              <a:ext uri="{FF2B5EF4-FFF2-40B4-BE49-F238E27FC236}">
                <a16:creationId xmlns:a16="http://schemas.microsoft.com/office/drawing/2014/main" id="{CB63209B-5356-7AEC-8232-9BB0654D17CE}"/>
              </a:ext>
            </a:extLst>
          </p:cNvPr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Chase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8" name="Google Shape;217;p29">
            <a:extLst>
              <a:ext uri="{FF2B5EF4-FFF2-40B4-BE49-F238E27FC236}">
                <a16:creationId xmlns:a16="http://schemas.microsoft.com/office/drawing/2014/main" id="{FC4E2CBC-B777-7B75-5765-363DBC84B06F}"/>
              </a:ext>
            </a:extLst>
          </p:cNvPr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Dribble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9" name="Google Shape;218;p29">
            <a:extLst>
              <a:ext uri="{FF2B5EF4-FFF2-40B4-BE49-F238E27FC236}">
                <a16:creationId xmlns:a16="http://schemas.microsoft.com/office/drawing/2014/main" id="{A02D1CAA-C79F-0FC7-4C11-A4287E2D0EC5}"/>
              </a:ext>
            </a:extLst>
          </p:cNvPr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Kick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0" name="Google Shape;219;p29">
            <a:extLst>
              <a:ext uri="{FF2B5EF4-FFF2-40B4-BE49-F238E27FC236}">
                <a16:creationId xmlns:a16="http://schemas.microsoft.com/office/drawing/2014/main" id="{5FC2236F-04F0-3F6A-D341-1571B25EBF46}"/>
              </a:ext>
            </a:extLst>
          </p:cNvPr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Receive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1" name="Google Shape;220;p29">
            <a:extLst>
              <a:ext uri="{FF2B5EF4-FFF2-40B4-BE49-F238E27FC236}">
                <a16:creationId xmlns:a16="http://schemas.microsoft.com/office/drawing/2014/main" id="{EB5F09F8-5098-AA6E-51F2-EEE4B8FB1A2E}"/>
              </a:ext>
            </a:extLst>
          </p:cNvPr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Return to home region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2" name="Google Shape;221;p29">
            <a:extLst>
              <a:ext uri="{FF2B5EF4-FFF2-40B4-BE49-F238E27FC236}">
                <a16:creationId xmlns:a16="http://schemas.microsoft.com/office/drawing/2014/main" id="{BC22F409-2966-5B53-6FA6-7335A1455C90}"/>
              </a:ext>
            </a:extLst>
          </p:cNvPr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Support Attacker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3" name="Google Shape;222;p29">
            <a:extLst>
              <a:ext uri="{FF2B5EF4-FFF2-40B4-BE49-F238E27FC236}">
                <a16:creationId xmlns:a16="http://schemas.microsoft.com/office/drawing/2014/main" id="{8EB0ACC9-678F-B37D-52FA-6F6C91CE32AF}"/>
              </a:ext>
            </a:extLst>
          </p:cNvPr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Wait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4" name="Google Shape;223;p29">
            <a:extLst>
              <a:ext uri="{FF2B5EF4-FFF2-40B4-BE49-F238E27FC236}">
                <a16:creationId xmlns:a16="http://schemas.microsoft.com/office/drawing/2014/main" id="{2302B1D3-0BF2-1292-B594-093B799877D5}"/>
              </a:ext>
            </a:extLst>
          </p:cNvPr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Lost duell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Use-Case-Diagramm</a:t>
            </a: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Benutzerdefiniert</PresentationFormat>
  <Paragraphs>110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124</cp:revision>
  <dcterms:modified xsi:type="dcterms:W3CDTF">2026-02-18T09:37:11Z</dcterms:modified>
</cp:coreProperties>
</file>